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eg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286" r:id="rId14"/>
    <p:sldId id="290" r:id="rId15"/>
    <p:sldId id="291" r:id="rId16"/>
    <p:sldId id="278" r:id="rId17"/>
    <p:sldId id="279" r:id="rId18"/>
    <p:sldId id="281" r:id="rId19"/>
    <p:sldId id="282" r:id="rId20"/>
    <p:sldId id="283" r:id="rId21"/>
    <p:sldId id="284" r:id="rId22"/>
    <p:sldId id="292" r:id="rId23"/>
    <p:sldId id="285" r:id="rId24"/>
    <p:sldId id="280" r:id="rId25"/>
    <p:sldId id="300" r:id="rId26"/>
    <p:sldId id="272" r:id="rId27"/>
    <p:sldId id="296" r:id="rId28"/>
    <p:sldId id="268" r:id="rId29"/>
    <p:sldId id="295" r:id="rId30"/>
    <p:sldId id="287" r:id="rId31"/>
    <p:sldId id="288" r:id="rId32"/>
    <p:sldId id="260" r:id="rId33"/>
    <p:sldId id="297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Gaegu" pitchFamily="2" charset="0"/>
      <p:regular r:id="rId42"/>
      <p:bold r:id="rId43"/>
    </p:embeddedFont>
    <p:embeddedFont>
      <p:font typeface="Gaegu Bold" pitchFamily="2" charset="0"/>
      <p:regular r:id="rId44"/>
      <p:bold r:id="rId45"/>
      <p:italic r:id="rId46"/>
      <p:boldItalic r:id="rId47"/>
    </p:embeddedFont>
    <p:embeddedFont>
      <p:font typeface="Libre Baskerville" panose="02000000000000000000" pitchFamily="2" charset="0"/>
      <p:regular r:id="rId48"/>
      <p:bold r:id="rId49"/>
      <p:italic r:id="rId50"/>
    </p:embeddedFont>
    <p:embeddedFont>
      <p:font typeface="Libre Franklin" pitchFamily="2" charset="77"/>
      <p:regular r:id="rId51"/>
      <p:bold r:id="rId52"/>
      <p:italic r:id="rId53"/>
      <p:boldItalic r:id="rId54"/>
    </p:embeddedFont>
    <p:embeddedFont>
      <p:font typeface="Libre Franklin Bold" pitchFamily="2" charset="77"/>
      <p:regular r:id="rId55"/>
      <p:bold r:id="rId56"/>
      <p:italic r:id="rId57"/>
      <p:boldItalic r:id="rId58"/>
    </p:embeddedFont>
    <p:embeddedFont>
      <p:font typeface="Nunito Sans" pitchFamily="2" charset="77"/>
      <p:regular r:id="rId59"/>
      <p:bold r:id="rId60"/>
      <p:italic r:id="rId61"/>
      <p:boldItalic r:id="rId62"/>
    </p:embeddedFont>
    <p:embeddedFont>
      <p:font typeface="Nunito Sans Heavy" pitchFamily="2" charset="77"/>
      <p:regular r:id="rId63"/>
      <p:bold r:id="rId64"/>
    </p:embeddedFont>
    <p:embeddedFont>
      <p:font typeface="Nunito Sans Semi-Bold" pitchFamily="2" charset="77"/>
      <p:regular r:id="rId65"/>
      <p:bold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Overpass Light" pitchFamily="2" charset="77"/>
      <p:regular r:id="rId71"/>
      <p:bold r:id="rId72"/>
      <p:italic r:id="rId73"/>
      <p:boldItalic r:id="rId74"/>
    </p:embeddedFont>
    <p:embeddedFont>
      <p:font typeface="Yeseva One" pitchFamily="2" charset="77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 autoAdjust="0"/>
    <p:restoredTop sz="93393" autoAdjust="0"/>
  </p:normalViewPr>
  <p:slideViewPr>
    <p:cSldViewPr>
      <p:cViewPr varScale="1">
        <p:scale>
          <a:sx n="91" d="100"/>
          <a:sy n="91" d="100"/>
        </p:scale>
        <p:origin x="232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74" Type="http://schemas.openxmlformats.org/officeDocument/2006/relationships/font" Target="fonts/font3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font" Target="fonts/font3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font" Target="fonts/font3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5.sv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5.sv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15.svg"/><Relationship Id="rId4" Type="http://schemas.openxmlformats.org/officeDocument/2006/relationships/image" Target="../media/image41.jp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8.png"/><Relationship Id="rId7" Type="http://schemas.openxmlformats.org/officeDocument/2006/relationships/image" Target="../media/image14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13.svg"/><Relationship Id="rId4" Type="http://schemas.openxmlformats.org/officeDocument/2006/relationships/image" Target="../media/image49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9" y="46863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00261" y="5412233"/>
            <a:ext cx="7663841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05100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01" y="1938121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16788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66" y="2902554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712496"/>
            <a:ext cx="10113088" cy="5991528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Add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only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the generator or discriminator leads to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worse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both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networks simultaneously results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better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801CD244-2131-C542-AB73-D4408C177C6D}"/>
              </a:ext>
            </a:extLst>
          </p:cNvPr>
          <p:cNvGrpSpPr/>
          <p:nvPr/>
        </p:nvGrpSpPr>
        <p:grpSpPr>
          <a:xfrm>
            <a:off x="3790579" y="5679132"/>
            <a:ext cx="2481080" cy="1278585"/>
            <a:chOff x="0" y="-9525"/>
            <a:chExt cx="2352431" cy="1212289"/>
          </a:xfrm>
        </p:grpSpPr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3B9FE94F-065E-054F-A166-4BAA4E2B841D}"/>
                </a:ext>
              </a:extLst>
            </p:cNvPr>
            <p:cNvSpPr txBox="1"/>
            <p:nvPr/>
          </p:nvSpPr>
          <p:spPr>
            <a:xfrm>
              <a:off x="0" y="447685"/>
              <a:ext cx="2352431" cy="7550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800" dirty="0">
                  <a:solidFill>
                    <a:srgbClr val="000000"/>
                  </a:solidFill>
                  <a:latin typeface="Nunito Sans"/>
                </a:rPr>
                <a:t>GAN with dense layers or convolutional layers.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C10BD550-3912-9249-8AA7-1D9ACC6AB4CC}"/>
                </a:ext>
              </a:extLst>
            </p:cNvPr>
            <p:cNvSpPr txBox="1"/>
            <p:nvPr/>
          </p:nvSpPr>
          <p:spPr>
            <a:xfrm>
              <a:off x="0" y="-9525"/>
              <a:ext cx="2154627" cy="32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Summary 1</a:t>
              </a: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D186372E-A272-4B44-ABD5-B0DE42100131}"/>
              </a:ext>
            </a:extLst>
          </p:cNvPr>
          <p:cNvGrpSpPr/>
          <p:nvPr/>
        </p:nvGrpSpPr>
        <p:grpSpPr>
          <a:xfrm>
            <a:off x="6695890" y="5679132"/>
            <a:ext cx="2272459" cy="974657"/>
            <a:chOff x="0" y="-9525"/>
            <a:chExt cx="2154627" cy="924119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F941B60D-658F-9D4D-BC74-7ADDA627FDAC}"/>
                </a:ext>
              </a:extLst>
            </p:cNvPr>
            <p:cNvSpPr txBox="1"/>
            <p:nvPr/>
          </p:nvSpPr>
          <p:spPr>
            <a:xfrm>
              <a:off x="0" y="447685"/>
              <a:ext cx="2154627" cy="46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5"/>
                </a:lnSpc>
              </a:pPr>
              <a:r>
                <a:rPr lang="en-IE" sz="1800" dirty="0">
                  <a:solidFill>
                    <a:srgbClr val="000000"/>
                  </a:solidFill>
                  <a:latin typeface="Nunito Sans"/>
                </a:rPr>
                <a:t>Exploring layer depth.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AF503CCC-B05F-0A45-8D3B-DDBFCE05EA92}"/>
                </a:ext>
              </a:extLst>
            </p:cNvPr>
            <p:cNvSpPr txBox="1"/>
            <p:nvPr/>
          </p:nvSpPr>
          <p:spPr>
            <a:xfrm>
              <a:off x="0" y="-9525"/>
              <a:ext cx="2154627" cy="32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2250" dirty="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Summary 2</a:t>
              </a:r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488A8A3A-732A-4A4B-ACDE-B23D879B5DEE}"/>
              </a:ext>
            </a:extLst>
          </p:cNvPr>
          <p:cNvGrpSpPr/>
          <p:nvPr/>
        </p:nvGrpSpPr>
        <p:grpSpPr>
          <a:xfrm>
            <a:off x="9601200" y="5679133"/>
            <a:ext cx="2272459" cy="1112257"/>
            <a:chOff x="0" y="-9525"/>
            <a:chExt cx="2154627" cy="1054585"/>
          </a:xfrm>
        </p:grpSpPr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087F85C9-A9E0-B740-BE81-6090449CE95B}"/>
                </a:ext>
              </a:extLst>
            </p:cNvPr>
            <p:cNvSpPr txBox="1"/>
            <p:nvPr/>
          </p:nvSpPr>
          <p:spPr>
            <a:xfrm>
              <a:off x="0" y="447685"/>
              <a:ext cx="2154627" cy="59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31"/>
                </a:lnSpc>
              </a:pPr>
              <a:r>
                <a:rPr lang="en-IE" sz="1800" dirty="0">
                  <a:solidFill>
                    <a:srgbClr val="000000"/>
                  </a:solidFill>
                  <a:latin typeface="Nunito Sans"/>
                </a:rPr>
                <a:t>Impact of data augmentation</a:t>
              </a:r>
              <a:endParaRPr lang="en-US" sz="1688" dirty="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21EBDD23-28E0-3C4C-B50D-E2DB3AA7F2E6}"/>
                </a:ext>
              </a:extLst>
            </p:cNvPr>
            <p:cNvSpPr txBox="1"/>
            <p:nvPr/>
          </p:nvSpPr>
          <p:spPr>
            <a:xfrm>
              <a:off x="0" y="-9525"/>
              <a:ext cx="2154627" cy="328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2250" dirty="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Summary 3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BD0F75C5-3844-5D45-BD8C-9F94DCFA7E31}"/>
              </a:ext>
            </a:extLst>
          </p:cNvPr>
          <p:cNvGrpSpPr/>
          <p:nvPr/>
        </p:nvGrpSpPr>
        <p:grpSpPr>
          <a:xfrm>
            <a:off x="12506511" y="5679132"/>
            <a:ext cx="2272459" cy="1741661"/>
            <a:chOff x="0" y="-9525"/>
            <a:chExt cx="2154627" cy="1651353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060062C2-1DD1-0D47-B3AE-D7BE76FA1CCD}"/>
                </a:ext>
              </a:extLst>
            </p:cNvPr>
            <p:cNvSpPr txBox="1"/>
            <p:nvPr/>
          </p:nvSpPr>
          <p:spPr>
            <a:xfrm>
              <a:off x="0" y="447685"/>
              <a:ext cx="2154627" cy="1194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31"/>
                </a:lnSpc>
              </a:pPr>
              <a:r>
                <a:rPr lang="en-IE" dirty="0">
                  <a:solidFill>
                    <a:srgbClr val="000000"/>
                  </a:solidFill>
                  <a:latin typeface="Nunito Sans"/>
                </a:rPr>
                <a:t>Applying the GAN model with the Animal Faces-HQ dataset.</a:t>
              </a:r>
              <a:endParaRPr lang="en-US" sz="1688" dirty="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D7F716A8-A9C7-0641-8EFA-B733CEA1BCC9}"/>
                </a:ext>
              </a:extLst>
            </p:cNvPr>
            <p:cNvSpPr txBox="1"/>
            <p:nvPr/>
          </p:nvSpPr>
          <p:spPr>
            <a:xfrm>
              <a:off x="0" y="-9525"/>
              <a:ext cx="2154627" cy="32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Summary 4</a:t>
              </a:r>
            </a:p>
          </p:txBody>
        </p:sp>
      </p:grp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3790579" y="3631599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213764" y="4106354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695890" y="3631599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119074" y="4106354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601200" y="3631599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024385" y="4106354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506511" y="3631599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2929695" y="4106354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467377" y="5231579"/>
            <a:ext cx="4908947" cy="4102388"/>
            <a:chOff x="0" y="0"/>
            <a:chExt cx="2432060" cy="203246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2409200" cy="2004523"/>
            </a:xfrm>
            <a:custGeom>
              <a:avLst/>
              <a:gdLst/>
              <a:ahLst/>
              <a:cxnLst/>
              <a:rect l="l" t="t" r="r" b="b"/>
              <a:pathLst>
                <a:path w="2409200" h="2004523">
                  <a:moveTo>
                    <a:pt x="2409200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2438410" cy="2031193"/>
            </a:xfrm>
            <a:custGeom>
              <a:avLst/>
              <a:gdLst/>
              <a:ahLst/>
              <a:cxnLst/>
              <a:rect l="l" t="t" r="r" b="b"/>
              <a:pathLst>
                <a:path w="2438410" h="2031193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820"/>
                    <a:pt x="2410470" y="136505"/>
                    <a:pt x="2413010" y="177667"/>
                  </a:cubicBezTo>
                  <a:cubicBezTo>
                    <a:pt x="2413010" y="237122"/>
                    <a:pt x="2425710" y="1409453"/>
                    <a:pt x="2432060" y="1468908"/>
                  </a:cubicBezTo>
                  <a:cubicBezTo>
                    <a:pt x="2438410" y="1558853"/>
                    <a:pt x="2434600" y="1650322"/>
                    <a:pt x="2434600" y="1740267"/>
                  </a:cubicBezTo>
                  <a:cubicBezTo>
                    <a:pt x="2434600" y="1819540"/>
                    <a:pt x="2435870" y="1892716"/>
                    <a:pt x="2437140" y="1970233"/>
                  </a:cubicBezTo>
                  <a:cubicBezTo>
                    <a:pt x="2437140" y="1991823"/>
                    <a:pt x="2437140" y="2005793"/>
                    <a:pt x="2437140" y="2029923"/>
                  </a:cubicBezTo>
                  <a:cubicBezTo>
                    <a:pt x="2414280" y="2029923"/>
                    <a:pt x="2393960" y="2031193"/>
                    <a:pt x="2371292" y="2029923"/>
                  </a:cubicBezTo>
                  <a:cubicBezTo>
                    <a:pt x="2251425" y="2024843"/>
                    <a:pt x="2129714" y="2031193"/>
                    <a:pt x="2009847" y="2026113"/>
                  </a:cubicBezTo>
                  <a:cubicBezTo>
                    <a:pt x="1937927" y="2022303"/>
                    <a:pt x="1867851" y="2024843"/>
                    <a:pt x="1795931" y="2022303"/>
                  </a:cubicBezTo>
                  <a:cubicBezTo>
                    <a:pt x="1762737" y="2021033"/>
                    <a:pt x="1729544" y="2019763"/>
                    <a:pt x="1696350" y="2018493"/>
                  </a:cubicBezTo>
                  <a:cubicBezTo>
                    <a:pt x="1676065" y="2018493"/>
                    <a:pt x="1657623" y="2019763"/>
                    <a:pt x="1637338" y="2019763"/>
                  </a:cubicBezTo>
                  <a:cubicBezTo>
                    <a:pt x="1585703" y="2018493"/>
                    <a:pt x="1443707" y="2019763"/>
                    <a:pt x="1392072" y="2018493"/>
                  </a:cubicBezTo>
                  <a:cubicBezTo>
                    <a:pt x="1355190" y="2017223"/>
                    <a:pt x="617549" y="2026113"/>
                    <a:pt x="580666" y="2024843"/>
                  </a:cubicBezTo>
                  <a:cubicBezTo>
                    <a:pt x="571446" y="2024843"/>
                    <a:pt x="560381" y="2026113"/>
                    <a:pt x="551161" y="2026113"/>
                  </a:cubicBezTo>
                  <a:cubicBezTo>
                    <a:pt x="529031" y="2026113"/>
                    <a:pt x="508746" y="2027383"/>
                    <a:pt x="486617" y="2027383"/>
                  </a:cubicBezTo>
                  <a:cubicBezTo>
                    <a:pt x="431294" y="2027383"/>
                    <a:pt x="377815" y="2026113"/>
                    <a:pt x="322492" y="2024843"/>
                  </a:cubicBezTo>
                  <a:cubicBezTo>
                    <a:pt x="289298" y="2023573"/>
                    <a:pt x="256104" y="2022303"/>
                    <a:pt x="224754" y="2021033"/>
                  </a:cubicBezTo>
                  <a:cubicBezTo>
                    <a:pt x="165743" y="2019763"/>
                    <a:pt x="106732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40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2013413"/>
                  </a:moveTo>
                  <a:cubicBezTo>
                    <a:pt x="2415550" y="1996903"/>
                    <a:pt x="2416820" y="1984203"/>
                    <a:pt x="2416820" y="1971503"/>
                  </a:cubicBezTo>
                  <a:cubicBezTo>
                    <a:pt x="2415550" y="1885093"/>
                    <a:pt x="2414280" y="1804295"/>
                    <a:pt x="2414280" y="1717400"/>
                  </a:cubicBezTo>
                  <a:cubicBezTo>
                    <a:pt x="2414280" y="1677763"/>
                    <a:pt x="2416820" y="1638126"/>
                    <a:pt x="2415550" y="1598490"/>
                  </a:cubicBezTo>
                  <a:cubicBezTo>
                    <a:pt x="2415550" y="1561902"/>
                    <a:pt x="2414280" y="1523790"/>
                    <a:pt x="2413010" y="1487202"/>
                  </a:cubicBezTo>
                  <a:cubicBezTo>
                    <a:pt x="2407930" y="1430796"/>
                    <a:pt x="2396500" y="263038"/>
                    <a:pt x="2396500" y="206632"/>
                  </a:cubicBezTo>
                  <a:cubicBezTo>
                    <a:pt x="2393960" y="159373"/>
                    <a:pt x="2391420" y="110589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7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64317" y="1995633"/>
                    <a:pt x="90135" y="1996903"/>
                    <a:pt x="114108" y="1996903"/>
                  </a:cubicBezTo>
                  <a:cubicBezTo>
                    <a:pt x="149146" y="1996903"/>
                    <a:pt x="186028" y="1994363"/>
                    <a:pt x="221066" y="1996903"/>
                  </a:cubicBezTo>
                  <a:cubicBezTo>
                    <a:pt x="278233" y="2000713"/>
                    <a:pt x="335401" y="2003253"/>
                    <a:pt x="392568" y="2001983"/>
                  </a:cubicBezTo>
                  <a:cubicBezTo>
                    <a:pt x="429450" y="2000713"/>
                    <a:pt x="464488" y="2003253"/>
                    <a:pt x="501370" y="2003253"/>
                  </a:cubicBezTo>
                  <a:cubicBezTo>
                    <a:pt x="554849" y="2003253"/>
                    <a:pt x="608328" y="2001983"/>
                    <a:pt x="661807" y="2003253"/>
                  </a:cubicBezTo>
                  <a:cubicBezTo>
                    <a:pt x="741104" y="2004523"/>
                    <a:pt x="1611521" y="1994363"/>
                    <a:pt x="1692662" y="1996903"/>
                  </a:cubicBezTo>
                  <a:cubicBezTo>
                    <a:pt x="1727700" y="1998173"/>
                    <a:pt x="1762737" y="1999443"/>
                    <a:pt x="1795931" y="1999443"/>
                  </a:cubicBezTo>
                  <a:cubicBezTo>
                    <a:pt x="1856787" y="2001983"/>
                    <a:pt x="1915798" y="1998173"/>
                    <a:pt x="1976654" y="2001983"/>
                  </a:cubicBezTo>
                  <a:cubicBezTo>
                    <a:pt x="2026444" y="2004523"/>
                    <a:pt x="2076235" y="2004523"/>
                    <a:pt x="2126026" y="2007063"/>
                  </a:cubicBezTo>
                  <a:cubicBezTo>
                    <a:pt x="2199790" y="2010873"/>
                    <a:pt x="2273554" y="2013413"/>
                    <a:pt x="2347319" y="2014683"/>
                  </a:cubicBezTo>
                  <a:cubicBezTo>
                    <a:pt x="2374980" y="2014683"/>
                    <a:pt x="2393960" y="2013413"/>
                    <a:pt x="2414280" y="2013413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2550588" y="953033"/>
            <a:ext cx="4908947" cy="4018738"/>
            <a:chOff x="0" y="0"/>
            <a:chExt cx="2432060" cy="1991020"/>
          </a:xfrm>
        </p:grpSpPr>
        <p:sp>
          <p:nvSpPr>
            <p:cNvPr id="6" name="Freeform 6"/>
            <p:cNvSpPr/>
            <p:nvPr/>
          </p:nvSpPr>
          <p:spPr>
            <a:xfrm>
              <a:off x="10160" y="16510"/>
              <a:ext cx="2409200" cy="1963080"/>
            </a:xfrm>
            <a:custGeom>
              <a:avLst/>
              <a:gdLst/>
              <a:ahLst/>
              <a:cxnLst/>
              <a:rect l="l" t="t" r="r" b="b"/>
              <a:pathLst>
                <a:path w="2409200" h="1963080">
                  <a:moveTo>
                    <a:pt x="2409200" y="1963080"/>
                  </a:moveTo>
                  <a:lnTo>
                    <a:pt x="0" y="1955460"/>
                  </a:lnTo>
                  <a:lnTo>
                    <a:pt x="0" y="694074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3810" y="0"/>
              <a:ext cx="2438410" cy="1989750"/>
            </a:xfrm>
            <a:custGeom>
              <a:avLst/>
              <a:gdLst/>
              <a:ahLst/>
              <a:cxnLst/>
              <a:rect l="l" t="t" r="r" b="b"/>
              <a:pathLst>
                <a:path w="2438410" h="1989750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179"/>
                    <a:pt x="2410470" y="134935"/>
                    <a:pt x="2413010" y="175201"/>
                  </a:cubicBezTo>
                  <a:cubicBezTo>
                    <a:pt x="2413010" y="233362"/>
                    <a:pt x="2425710" y="1380186"/>
                    <a:pt x="2432060" y="1438348"/>
                  </a:cubicBezTo>
                  <a:cubicBezTo>
                    <a:pt x="2438410" y="1526335"/>
                    <a:pt x="2434600" y="1615814"/>
                    <a:pt x="2434600" y="1703802"/>
                  </a:cubicBezTo>
                  <a:cubicBezTo>
                    <a:pt x="2434600" y="1781351"/>
                    <a:pt x="2435870" y="1852934"/>
                    <a:pt x="2437140" y="1928790"/>
                  </a:cubicBezTo>
                  <a:cubicBezTo>
                    <a:pt x="2437140" y="1950380"/>
                    <a:pt x="2437140" y="1964350"/>
                    <a:pt x="2437140" y="1988480"/>
                  </a:cubicBezTo>
                  <a:cubicBezTo>
                    <a:pt x="2414280" y="1988480"/>
                    <a:pt x="2393960" y="1989750"/>
                    <a:pt x="2371292" y="1988480"/>
                  </a:cubicBezTo>
                  <a:cubicBezTo>
                    <a:pt x="2251425" y="1983400"/>
                    <a:pt x="2129714" y="1989750"/>
                    <a:pt x="2009847" y="1984670"/>
                  </a:cubicBezTo>
                  <a:cubicBezTo>
                    <a:pt x="1937927" y="1980860"/>
                    <a:pt x="1867851" y="1983400"/>
                    <a:pt x="1795931" y="1980860"/>
                  </a:cubicBezTo>
                  <a:cubicBezTo>
                    <a:pt x="1762737" y="1979590"/>
                    <a:pt x="1729544" y="1978320"/>
                    <a:pt x="1696350" y="1977050"/>
                  </a:cubicBezTo>
                  <a:cubicBezTo>
                    <a:pt x="1676065" y="1977050"/>
                    <a:pt x="1657623" y="1978320"/>
                    <a:pt x="1637338" y="1978320"/>
                  </a:cubicBezTo>
                  <a:cubicBezTo>
                    <a:pt x="1585703" y="1977050"/>
                    <a:pt x="1443707" y="1978320"/>
                    <a:pt x="1392072" y="1977050"/>
                  </a:cubicBezTo>
                  <a:cubicBezTo>
                    <a:pt x="1355190" y="1975780"/>
                    <a:pt x="617549" y="1984670"/>
                    <a:pt x="580666" y="1983400"/>
                  </a:cubicBezTo>
                  <a:cubicBezTo>
                    <a:pt x="571446" y="1983400"/>
                    <a:pt x="560381" y="1984670"/>
                    <a:pt x="551161" y="1984670"/>
                  </a:cubicBezTo>
                  <a:cubicBezTo>
                    <a:pt x="529031" y="1984670"/>
                    <a:pt x="508746" y="1985940"/>
                    <a:pt x="486617" y="1985940"/>
                  </a:cubicBezTo>
                  <a:cubicBezTo>
                    <a:pt x="431294" y="1985940"/>
                    <a:pt x="377815" y="1984670"/>
                    <a:pt x="322492" y="1983400"/>
                  </a:cubicBezTo>
                  <a:cubicBezTo>
                    <a:pt x="289298" y="1982130"/>
                    <a:pt x="256104" y="1980860"/>
                    <a:pt x="224754" y="1979590"/>
                  </a:cubicBezTo>
                  <a:cubicBezTo>
                    <a:pt x="165743" y="1978320"/>
                    <a:pt x="106732" y="1977050"/>
                    <a:pt x="48260" y="1977050"/>
                  </a:cubicBezTo>
                  <a:cubicBezTo>
                    <a:pt x="38100" y="1977050"/>
                    <a:pt x="29210" y="1977050"/>
                    <a:pt x="19050" y="1975780"/>
                  </a:cubicBezTo>
                  <a:cubicBezTo>
                    <a:pt x="10160" y="1974510"/>
                    <a:pt x="5080" y="1968160"/>
                    <a:pt x="7620" y="1959270"/>
                  </a:cubicBezTo>
                  <a:cubicBezTo>
                    <a:pt x="16510" y="1927500"/>
                    <a:pt x="12700" y="1890217"/>
                    <a:pt x="11430" y="1851443"/>
                  </a:cubicBezTo>
                  <a:cubicBezTo>
                    <a:pt x="10160" y="1772403"/>
                    <a:pt x="6350" y="1694854"/>
                    <a:pt x="7620" y="1615814"/>
                  </a:cubicBezTo>
                  <a:cubicBezTo>
                    <a:pt x="5080" y="1517387"/>
                    <a:pt x="0" y="298980"/>
                    <a:pt x="7620" y="199062"/>
                  </a:cubicBezTo>
                  <a:cubicBezTo>
                    <a:pt x="8890" y="179675"/>
                    <a:pt x="7620" y="158797"/>
                    <a:pt x="8890" y="139409"/>
                  </a:cubicBezTo>
                  <a:cubicBezTo>
                    <a:pt x="10160" y="108092"/>
                    <a:pt x="12700" y="737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40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1971970"/>
                  </a:moveTo>
                  <a:cubicBezTo>
                    <a:pt x="2415550" y="1955460"/>
                    <a:pt x="2416820" y="1942760"/>
                    <a:pt x="2416820" y="1930060"/>
                  </a:cubicBezTo>
                  <a:cubicBezTo>
                    <a:pt x="2415550" y="1845477"/>
                    <a:pt x="2414280" y="1766438"/>
                    <a:pt x="2414280" y="1681432"/>
                  </a:cubicBezTo>
                  <a:cubicBezTo>
                    <a:pt x="2414280" y="1642658"/>
                    <a:pt x="2416820" y="1603884"/>
                    <a:pt x="2415550" y="1565110"/>
                  </a:cubicBezTo>
                  <a:cubicBezTo>
                    <a:pt x="2415550" y="1529318"/>
                    <a:pt x="2414280" y="1492035"/>
                    <a:pt x="2413010" y="1456243"/>
                  </a:cubicBezTo>
                  <a:cubicBezTo>
                    <a:pt x="2407930" y="1401065"/>
                    <a:pt x="2396500" y="258715"/>
                    <a:pt x="2396500" y="203536"/>
                  </a:cubicBezTo>
                  <a:cubicBezTo>
                    <a:pt x="2393960" y="157305"/>
                    <a:pt x="2391420" y="109583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7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317"/>
                  </a:cubicBezTo>
                  <a:cubicBezTo>
                    <a:pt x="31750" y="96161"/>
                    <a:pt x="31750" y="123005"/>
                    <a:pt x="30480" y="149849"/>
                  </a:cubicBezTo>
                  <a:cubicBezTo>
                    <a:pt x="29210" y="194588"/>
                    <a:pt x="26670" y="237836"/>
                    <a:pt x="25400" y="282576"/>
                  </a:cubicBezTo>
                  <a:cubicBezTo>
                    <a:pt x="20320" y="330298"/>
                    <a:pt x="26670" y="1496509"/>
                    <a:pt x="29210" y="1544231"/>
                  </a:cubicBezTo>
                  <a:cubicBezTo>
                    <a:pt x="29210" y="1594936"/>
                    <a:pt x="29210" y="1647132"/>
                    <a:pt x="30480" y="1697837"/>
                  </a:cubicBezTo>
                  <a:cubicBezTo>
                    <a:pt x="30480" y="1735120"/>
                    <a:pt x="33020" y="1772403"/>
                    <a:pt x="33020" y="1809686"/>
                  </a:cubicBezTo>
                  <a:cubicBezTo>
                    <a:pt x="33020" y="1849951"/>
                    <a:pt x="33020" y="1890217"/>
                    <a:pt x="31750" y="1930060"/>
                  </a:cubicBezTo>
                  <a:cubicBezTo>
                    <a:pt x="31750" y="1933870"/>
                    <a:pt x="31750" y="1936410"/>
                    <a:pt x="31750" y="1940220"/>
                  </a:cubicBezTo>
                  <a:cubicBezTo>
                    <a:pt x="31750" y="1950380"/>
                    <a:pt x="35560" y="1954190"/>
                    <a:pt x="44450" y="1954190"/>
                  </a:cubicBezTo>
                  <a:cubicBezTo>
                    <a:pt x="64317" y="1954190"/>
                    <a:pt x="90135" y="1955460"/>
                    <a:pt x="114108" y="1955460"/>
                  </a:cubicBezTo>
                  <a:cubicBezTo>
                    <a:pt x="149146" y="1955460"/>
                    <a:pt x="186028" y="1952920"/>
                    <a:pt x="221066" y="1955460"/>
                  </a:cubicBezTo>
                  <a:cubicBezTo>
                    <a:pt x="278233" y="1959270"/>
                    <a:pt x="335401" y="1961810"/>
                    <a:pt x="392568" y="1960540"/>
                  </a:cubicBezTo>
                  <a:cubicBezTo>
                    <a:pt x="429450" y="1959270"/>
                    <a:pt x="464488" y="1961810"/>
                    <a:pt x="501370" y="1961810"/>
                  </a:cubicBezTo>
                  <a:cubicBezTo>
                    <a:pt x="554849" y="1961810"/>
                    <a:pt x="608328" y="1960540"/>
                    <a:pt x="661807" y="1961810"/>
                  </a:cubicBezTo>
                  <a:cubicBezTo>
                    <a:pt x="741104" y="1963080"/>
                    <a:pt x="1611521" y="1952920"/>
                    <a:pt x="1692662" y="1955460"/>
                  </a:cubicBezTo>
                  <a:cubicBezTo>
                    <a:pt x="1727700" y="1956730"/>
                    <a:pt x="1762737" y="1958000"/>
                    <a:pt x="1795931" y="1958000"/>
                  </a:cubicBezTo>
                  <a:cubicBezTo>
                    <a:pt x="1856787" y="1960540"/>
                    <a:pt x="1915798" y="1956730"/>
                    <a:pt x="1976654" y="1960540"/>
                  </a:cubicBezTo>
                  <a:cubicBezTo>
                    <a:pt x="2026444" y="1963080"/>
                    <a:pt x="2076235" y="1963080"/>
                    <a:pt x="2126026" y="1965620"/>
                  </a:cubicBezTo>
                  <a:cubicBezTo>
                    <a:pt x="2199790" y="1969430"/>
                    <a:pt x="2273554" y="1971970"/>
                    <a:pt x="2347319" y="1973240"/>
                  </a:cubicBezTo>
                  <a:cubicBezTo>
                    <a:pt x="2374980" y="1973240"/>
                    <a:pt x="2393960" y="1971970"/>
                    <a:pt x="2414280" y="19719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8" name="Freeform 8"/>
          <p:cNvSpPr/>
          <p:nvPr/>
        </p:nvSpPr>
        <p:spPr>
          <a:xfrm rot="839843">
            <a:off x="13788120" y="1045149"/>
            <a:ext cx="2433883" cy="1513433"/>
          </a:xfrm>
          <a:custGeom>
            <a:avLst/>
            <a:gdLst/>
            <a:ahLst/>
            <a:cxnLst/>
            <a:rect l="l" t="t" r="r" b="b"/>
            <a:pathLst>
              <a:path w="2433883" h="1513433">
                <a:moveTo>
                  <a:pt x="0" y="0"/>
                </a:moveTo>
                <a:lnTo>
                  <a:pt x="2433883" y="0"/>
                </a:lnTo>
                <a:lnTo>
                  <a:pt x="2433883" y="1513433"/>
                </a:lnTo>
                <a:lnTo>
                  <a:pt x="0" y="15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0800000">
            <a:off x="7467377" y="953033"/>
            <a:ext cx="4908947" cy="4102388"/>
            <a:chOff x="0" y="0"/>
            <a:chExt cx="2432060" cy="2032463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2409200" cy="2004523"/>
            </a:xfrm>
            <a:custGeom>
              <a:avLst/>
              <a:gdLst/>
              <a:ahLst/>
              <a:cxnLst/>
              <a:rect l="l" t="t" r="r" b="b"/>
              <a:pathLst>
                <a:path w="2409200" h="2004523">
                  <a:moveTo>
                    <a:pt x="2409200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2438410" cy="2031193"/>
            </a:xfrm>
            <a:custGeom>
              <a:avLst/>
              <a:gdLst/>
              <a:ahLst/>
              <a:cxnLst/>
              <a:rect l="l" t="t" r="r" b="b"/>
              <a:pathLst>
                <a:path w="2438410" h="2031193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820"/>
                    <a:pt x="2410470" y="136505"/>
                    <a:pt x="2413010" y="177667"/>
                  </a:cubicBezTo>
                  <a:cubicBezTo>
                    <a:pt x="2413010" y="237122"/>
                    <a:pt x="2425710" y="1409453"/>
                    <a:pt x="2432060" y="1468908"/>
                  </a:cubicBezTo>
                  <a:cubicBezTo>
                    <a:pt x="2438410" y="1558853"/>
                    <a:pt x="2434600" y="1650322"/>
                    <a:pt x="2434600" y="1740267"/>
                  </a:cubicBezTo>
                  <a:cubicBezTo>
                    <a:pt x="2434600" y="1819540"/>
                    <a:pt x="2435870" y="1892716"/>
                    <a:pt x="2437140" y="1970233"/>
                  </a:cubicBezTo>
                  <a:cubicBezTo>
                    <a:pt x="2437140" y="1991823"/>
                    <a:pt x="2437140" y="2005793"/>
                    <a:pt x="2437140" y="2029923"/>
                  </a:cubicBezTo>
                  <a:cubicBezTo>
                    <a:pt x="2414280" y="2029923"/>
                    <a:pt x="2393960" y="2031193"/>
                    <a:pt x="2371292" y="2029923"/>
                  </a:cubicBezTo>
                  <a:cubicBezTo>
                    <a:pt x="2251425" y="2024843"/>
                    <a:pt x="2129714" y="2031193"/>
                    <a:pt x="2009847" y="2026113"/>
                  </a:cubicBezTo>
                  <a:cubicBezTo>
                    <a:pt x="1937927" y="2022303"/>
                    <a:pt x="1867851" y="2024843"/>
                    <a:pt x="1795931" y="2022303"/>
                  </a:cubicBezTo>
                  <a:cubicBezTo>
                    <a:pt x="1762737" y="2021033"/>
                    <a:pt x="1729544" y="2019763"/>
                    <a:pt x="1696350" y="2018493"/>
                  </a:cubicBezTo>
                  <a:cubicBezTo>
                    <a:pt x="1676065" y="2018493"/>
                    <a:pt x="1657623" y="2019763"/>
                    <a:pt x="1637338" y="2019763"/>
                  </a:cubicBezTo>
                  <a:cubicBezTo>
                    <a:pt x="1585703" y="2018493"/>
                    <a:pt x="1443707" y="2019763"/>
                    <a:pt x="1392072" y="2018493"/>
                  </a:cubicBezTo>
                  <a:cubicBezTo>
                    <a:pt x="1355190" y="2017223"/>
                    <a:pt x="617549" y="2026113"/>
                    <a:pt x="580666" y="2024843"/>
                  </a:cubicBezTo>
                  <a:cubicBezTo>
                    <a:pt x="571446" y="2024843"/>
                    <a:pt x="560381" y="2026113"/>
                    <a:pt x="551161" y="2026113"/>
                  </a:cubicBezTo>
                  <a:cubicBezTo>
                    <a:pt x="529031" y="2026113"/>
                    <a:pt x="508746" y="2027383"/>
                    <a:pt x="486617" y="2027383"/>
                  </a:cubicBezTo>
                  <a:cubicBezTo>
                    <a:pt x="431294" y="2027383"/>
                    <a:pt x="377815" y="2026113"/>
                    <a:pt x="322492" y="2024843"/>
                  </a:cubicBezTo>
                  <a:cubicBezTo>
                    <a:pt x="289298" y="2023573"/>
                    <a:pt x="256104" y="2022303"/>
                    <a:pt x="224754" y="2021033"/>
                  </a:cubicBezTo>
                  <a:cubicBezTo>
                    <a:pt x="165743" y="2019763"/>
                    <a:pt x="106732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40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2013413"/>
                  </a:moveTo>
                  <a:cubicBezTo>
                    <a:pt x="2415550" y="1996903"/>
                    <a:pt x="2416820" y="1984203"/>
                    <a:pt x="2416820" y="1971503"/>
                  </a:cubicBezTo>
                  <a:cubicBezTo>
                    <a:pt x="2415550" y="1885093"/>
                    <a:pt x="2414280" y="1804295"/>
                    <a:pt x="2414280" y="1717400"/>
                  </a:cubicBezTo>
                  <a:cubicBezTo>
                    <a:pt x="2414280" y="1677763"/>
                    <a:pt x="2416820" y="1638126"/>
                    <a:pt x="2415550" y="1598490"/>
                  </a:cubicBezTo>
                  <a:cubicBezTo>
                    <a:pt x="2415550" y="1561902"/>
                    <a:pt x="2414280" y="1523790"/>
                    <a:pt x="2413010" y="1487202"/>
                  </a:cubicBezTo>
                  <a:cubicBezTo>
                    <a:pt x="2407930" y="1430796"/>
                    <a:pt x="2396500" y="263038"/>
                    <a:pt x="2396500" y="206632"/>
                  </a:cubicBezTo>
                  <a:cubicBezTo>
                    <a:pt x="2393960" y="159373"/>
                    <a:pt x="2391420" y="110589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7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64317" y="1995633"/>
                    <a:pt x="90135" y="1996903"/>
                    <a:pt x="114108" y="1996903"/>
                  </a:cubicBezTo>
                  <a:cubicBezTo>
                    <a:pt x="149146" y="1996903"/>
                    <a:pt x="186028" y="1994363"/>
                    <a:pt x="221066" y="1996903"/>
                  </a:cubicBezTo>
                  <a:cubicBezTo>
                    <a:pt x="278233" y="2000713"/>
                    <a:pt x="335401" y="2003253"/>
                    <a:pt x="392568" y="2001983"/>
                  </a:cubicBezTo>
                  <a:cubicBezTo>
                    <a:pt x="429450" y="2000713"/>
                    <a:pt x="464488" y="2003253"/>
                    <a:pt x="501370" y="2003253"/>
                  </a:cubicBezTo>
                  <a:cubicBezTo>
                    <a:pt x="554849" y="2003253"/>
                    <a:pt x="608328" y="2001983"/>
                    <a:pt x="661807" y="2003253"/>
                  </a:cubicBezTo>
                  <a:cubicBezTo>
                    <a:pt x="741104" y="2004523"/>
                    <a:pt x="1611521" y="1994363"/>
                    <a:pt x="1692662" y="1996903"/>
                  </a:cubicBezTo>
                  <a:cubicBezTo>
                    <a:pt x="1727700" y="1998173"/>
                    <a:pt x="1762737" y="1999443"/>
                    <a:pt x="1795931" y="1999443"/>
                  </a:cubicBezTo>
                  <a:cubicBezTo>
                    <a:pt x="1856787" y="2001983"/>
                    <a:pt x="1915798" y="1998173"/>
                    <a:pt x="1976654" y="2001983"/>
                  </a:cubicBezTo>
                  <a:cubicBezTo>
                    <a:pt x="2026444" y="2004523"/>
                    <a:pt x="2076235" y="2004523"/>
                    <a:pt x="2126026" y="2007063"/>
                  </a:cubicBezTo>
                  <a:cubicBezTo>
                    <a:pt x="2199790" y="2010873"/>
                    <a:pt x="2273554" y="2013413"/>
                    <a:pt x="2347319" y="2014683"/>
                  </a:cubicBezTo>
                  <a:cubicBezTo>
                    <a:pt x="2374980" y="2014683"/>
                    <a:pt x="2393960" y="2013413"/>
                    <a:pt x="2414280" y="2013413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12550588" y="5231579"/>
            <a:ext cx="4908947" cy="4018738"/>
            <a:chOff x="0" y="0"/>
            <a:chExt cx="2432060" cy="1991020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2409200" cy="1963080"/>
            </a:xfrm>
            <a:custGeom>
              <a:avLst/>
              <a:gdLst/>
              <a:ahLst/>
              <a:cxnLst/>
              <a:rect l="l" t="t" r="r" b="b"/>
              <a:pathLst>
                <a:path w="2409200" h="1963080">
                  <a:moveTo>
                    <a:pt x="2409200" y="1963080"/>
                  </a:moveTo>
                  <a:lnTo>
                    <a:pt x="0" y="1955460"/>
                  </a:lnTo>
                  <a:lnTo>
                    <a:pt x="0" y="694074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810" y="0"/>
              <a:ext cx="2438410" cy="1989750"/>
            </a:xfrm>
            <a:custGeom>
              <a:avLst/>
              <a:gdLst/>
              <a:ahLst/>
              <a:cxnLst/>
              <a:rect l="l" t="t" r="r" b="b"/>
              <a:pathLst>
                <a:path w="2438410" h="1989750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179"/>
                    <a:pt x="2410470" y="134935"/>
                    <a:pt x="2413010" y="175201"/>
                  </a:cubicBezTo>
                  <a:cubicBezTo>
                    <a:pt x="2413010" y="233362"/>
                    <a:pt x="2425710" y="1380186"/>
                    <a:pt x="2432060" y="1438348"/>
                  </a:cubicBezTo>
                  <a:cubicBezTo>
                    <a:pt x="2438410" y="1526335"/>
                    <a:pt x="2434600" y="1615814"/>
                    <a:pt x="2434600" y="1703802"/>
                  </a:cubicBezTo>
                  <a:cubicBezTo>
                    <a:pt x="2434600" y="1781351"/>
                    <a:pt x="2435870" y="1852934"/>
                    <a:pt x="2437140" y="1928790"/>
                  </a:cubicBezTo>
                  <a:cubicBezTo>
                    <a:pt x="2437140" y="1950380"/>
                    <a:pt x="2437140" y="1964350"/>
                    <a:pt x="2437140" y="1988480"/>
                  </a:cubicBezTo>
                  <a:cubicBezTo>
                    <a:pt x="2414280" y="1988480"/>
                    <a:pt x="2393960" y="1989750"/>
                    <a:pt x="2371292" y="1988480"/>
                  </a:cubicBezTo>
                  <a:cubicBezTo>
                    <a:pt x="2251425" y="1983400"/>
                    <a:pt x="2129714" y="1989750"/>
                    <a:pt x="2009847" y="1984670"/>
                  </a:cubicBezTo>
                  <a:cubicBezTo>
                    <a:pt x="1937927" y="1980860"/>
                    <a:pt x="1867851" y="1983400"/>
                    <a:pt x="1795931" y="1980860"/>
                  </a:cubicBezTo>
                  <a:cubicBezTo>
                    <a:pt x="1762737" y="1979590"/>
                    <a:pt x="1729544" y="1978320"/>
                    <a:pt x="1696350" y="1977050"/>
                  </a:cubicBezTo>
                  <a:cubicBezTo>
                    <a:pt x="1676065" y="1977050"/>
                    <a:pt x="1657623" y="1978320"/>
                    <a:pt x="1637338" y="1978320"/>
                  </a:cubicBezTo>
                  <a:cubicBezTo>
                    <a:pt x="1585703" y="1977050"/>
                    <a:pt x="1443707" y="1978320"/>
                    <a:pt x="1392072" y="1977050"/>
                  </a:cubicBezTo>
                  <a:cubicBezTo>
                    <a:pt x="1355190" y="1975780"/>
                    <a:pt x="617549" y="1984670"/>
                    <a:pt x="580666" y="1983400"/>
                  </a:cubicBezTo>
                  <a:cubicBezTo>
                    <a:pt x="571446" y="1983400"/>
                    <a:pt x="560381" y="1984670"/>
                    <a:pt x="551161" y="1984670"/>
                  </a:cubicBezTo>
                  <a:cubicBezTo>
                    <a:pt x="529031" y="1984670"/>
                    <a:pt x="508746" y="1985940"/>
                    <a:pt x="486617" y="1985940"/>
                  </a:cubicBezTo>
                  <a:cubicBezTo>
                    <a:pt x="431294" y="1985940"/>
                    <a:pt x="377815" y="1984670"/>
                    <a:pt x="322492" y="1983400"/>
                  </a:cubicBezTo>
                  <a:cubicBezTo>
                    <a:pt x="289298" y="1982130"/>
                    <a:pt x="256104" y="1980860"/>
                    <a:pt x="224754" y="1979590"/>
                  </a:cubicBezTo>
                  <a:cubicBezTo>
                    <a:pt x="165743" y="1978320"/>
                    <a:pt x="106732" y="1977050"/>
                    <a:pt x="48260" y="1977050"/>
                  </a:cubicBezTo>
                  <a:cubicBezTo>
                    <a:pt x="38100" y="1977050"/>
                    <a:pt x="29210" y="1977050"/>
                    <a:pt x="19050" y="1975780"/>
                  </a:cubicBezTo>
                  <a:cubicBezTo>
                    <a:pt x="10160" y="1974510"/>
                    <a:pt x="5080" y="1968160"/>
                    <a:pt x="7620" y="1959270"/>
                  </a:cubicBezTo>
                  <a:cubicBezTo>
                    <a:pt x="16510" y="1927500"/>
                    <a:pt x="12700" y="1890217"/>
                    <a:pt x="11430" y="1851443"/>
                  </a:cubicBezTo>
                  <a:cubicBezTo>
                    <a:pt x="10160" y="1772403"/>
                    <a:pt x="6350" y="1694854"/>
                    <a:pt x="7620" y="1615814"/>
                  </a:cubicBezTo>
                  <a:cubicBezTo>
                    <a:pt x="5080" y="1517387"/>
                    <a:pt x="0" y="298980"/>
                    <a:pt x="7620" y="199062"/>
                  </a:cubicBezTo>
                  <a:cubicBezTo>
                    <a:pt x="8890" y="179675"/>
                    <a:pt x="7620" y="158797"/>
                    <a:pt x="8890" y="139409"/>
                  </a:cubicBezTo>
                  <a:cubicBezTo>
                    <a:pt x="10160" y="108092"/>
                    <a:pt x="12700" y="737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40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1971970"/>
                  </a:moveTo>
                  <a:cubicBezTo>
                    <a:pt x="2415550" y="1955460"/>
                    <a:pt x="2416820" y="1942760"/>
                    <a:pt x="2416820" y="1930060"/>
                  </a:cubicBezTo>
                  <a:cubicBezTo>
                    <a:pt x="2415550" y="1845477"/>
                    <a:pt x="2414280" y="1766438"/>
                    <a:pt x="2414280" y="1681432"/>
                  </a:cubicBezTo>
                  <a:cubicBezTo>
                    <a:pt x="2414280" y="1642658"/>
                    <a:pt x="2416820" y="1603884"/>
                    <a:pt x="2415550" y="1565110"/>
                  </a:cubicBezTo>
                  <a:cubicBezTo>
                    <a:pt x="2415550" y="1529318"/>
                    <a:pt x="2414280" y="1492035"/>
                    <a:pt x="2413010" y="1456243"/>
                  </a:cubicBezTo>
                  <a:cubicBezTo>
                    <a:pt x="2407930" y="1401065"/>
                    <a:pt x="2396500" y="258715"/>
                    <a:pt x="2396500" y="203536"/>
                  </a:cubicBezTo>
                  <a:cubicBezTo>
                    <a:pt x="2393960" y="157305"/>
                    <a:pt x="2391420" y="109583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7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317"/>
                  </a:cubicBezTo>
                  <a:cubicBezTo>
                    <a:pt x="31750" y="96161"/>
                    <a:pt x="31750" y="123005"/>
                    <a:pt x="30480" y="149849"/>
                  </a:cubicBezTo>
                  <a:cubicBezTo>
                    <a:pt x="29210" y="194588"/>
                    <a:pt x="26670" y="237836"/>
                    <a:pt x="25400" y="282576"/>
                  </a:cubicBezTo>
                  <a:cubicBezTo>
                    <a:pt x="20320" y="330298"/>
                    <a:pt x="26670" y="1496509"/>
                    <a:pt x="29210" y="1544231"/>
                  </a:cubicBezTo>
                  <a:cubicBezTo>
                    <a:pt x="29210" y="1594936"/>
                    <a:pt x="29210" y="1647132"/>
                    <a:pt x="30480" y="1697837"/>
                  </a:cubicBezTo>
                  <a:cubicBezTo>
                    <a:pt x="30480" y="1735120"/>
                    <a:pt x="33020" y="1772403"/>
                    <a:pt x="33020" y="1809686"/>
                  </a:cubicBezTo>
                  <a:cubicBezTo>
                    <a:pt x="33020" y="1849951"/>
                    <a:pt x="33020" y="1890217"/>
                    <a:pt x="31750" y="1930060"/>
                  </a:cubicBezTo>
                  <a:cubicBezTo>
                    <a:pt x="31750" y="1933870"/>
                    <a:pt x="31750" y="1936410"/>
                    <a:pt x="31750" y="1940220"/>
                  </a:cubicBezTo>
                  <a:cubicBezTo>
                    <a:pt x="31750" y="1950380"/>
                    <a:pt x="35560" y="1954190"/>
                    <a:pt x="44450" y="1954190"/>
                  </a:cubicBezTo>
                  <a:cubicBezTo>
                    <a:pt x="64317" y="1954190"/>
                    <a:pt x="90135" y="1955460"/>
                    <a:pt x="114108" y="1955460"/>
                  </a:cubicBezTo>
                  <a:cubicBezTo>
                    <a:pt x="149146" y="1955460"/>
                    <a:pt x="186028" y="1952920"/>
                    <a:pt x="221066" y="1955460"/>
                  </a:cubicBezTo>
                  <a:cubicBezTo>
                    <a:pt x="278233" y="1959270"/>
                    <a:pt x="335401" y="1961810"/>
                    <a:pt x="392568" y="1960540"/>
                  </a:cubicBezTo>
                  <a:cubicBezTo>
                    <a:pt x="429450" y="1959270"/>
                    <a:pt x="464488" y="1961810"/>
                    <a:pt x="501370" y="1961810"/>
                  </a:cubicBezTo>
                  <a:cubicBezTo>
                    <a:pt x="554849" y="1961810"/>
                    <a:pt x="608328" y="1960540"/>
                    <a:pt x="661807" y="1961810"/>
                  </a:cubicBezTo>
                  <a:cubicBezTo>
                    <a:pt x="741104" y="1963080"/>
                    <a:pt x="1611521" y="1952920"/>
                    <a:pt x="1692662" y="1955460"/>
                  </a:cubicBezTo>
                  <a:cubicBezTo>
                    <a:pt x="1727700" y="1956730"/>
                    <a:pt x="1762737" y="1958000"/>
                    <a:pt x="1795931" y="1958000"/>
                  </a:cubicBezTo>
                  <a:cubicBezTo>
                    <a:pt x="1856787" y="1960540"/>
                    <a:pt x="1915798" y="1956730"/>
                    <a:pt x="1976654" y="1960540"/>
                  </a:cubicBezTo>
                  <a:cubicBezTo>
                    <a:pt x="2026444" y="1963080"/>
                    <a:pt x="2076235" y="1963080"/>
                    <a:pt x="2126026" y="1965620"/>
                  </a:cubicBezTo>
                  <a:cubicBezTo>
                    <a:pt x="2199790" y="1969430"/>
                    <a:pt x="2273554" y="1971970"/>
                    <a:pt x="2347319" y="1973240"/>
                  </a:cubicBezTo>
                  <a:cubicBezTo>
                    <a:pt x="2374980" y="1973240"/>
                    <a:pt x="2393960" y="1971970"/>
                    <a:pt x="2414280" y="197197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5" name="Freeform 15"/>
          <p:cNvSpPr/>
          <p:nvPr/>
        </p:nvSpPr>
        <p:spPr>
          <a:xfrm flipH="1">
            <a:off x="16195664" y="7319901"/>
            <a:ext cx="1736931" cy="2363171"/>
          </a:xfrm>
          <a:custGeom>
            <a:avLst/>
            <a:gdLst/>
            <a:ahLst/>
            <a:cxnLst/>
            <a:rect l="l" t="t" r="r" b="b"/>
            <a:pathLst>
              <a:path w="1736931" h="2363171">
                <a:moveTo>
                  <a:pt x="1736931" y="0"/>
                </a:moveTo>
                <a:lnTo>
                  <a:pt x="0" y="0"/>
                </a:lnTo>
                <a:lnTo>
                  <a:pt x="0" y="2363171"/>
                </a:lnTo>
                <a:lnTo>
                  <a:pt x="1736931" y="2363171"/>
                </a:lnTo>
                <a:lnTo>
                  <a:pt x="17369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 rot="-5607156">
            <a:off x="7035278" y="8962410"/>
            <a:ext cx="735362" cy="2053041"/>
          </a:xfrm>
          <a:custGeom>
            <a:avLst/>
            <a:gdLst/>
            <a:ahLst/>
            <a:cxnLst/>
            <a:rect l="l" t="t" r="r" b="b"/>
            <a:pathLst>
              <a:path w="735362" h="2053041">
                <a:moveTo>
                  <a:pt x="0" y="0"/>
                </a:moveTo>
                <a:lnTo>
                  <a:pt x="735362" y="0"/>
                </a:lnTo>
                <a:lnTo>
                  <a:pt x="735362" y="2053041"/>
                </a:lnTo>
                <a:lnTo>
                  <a:pt x="0" y="2053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49096" y="266260"/>
            <a:ext cx="1307725" cy="1410580"/>
          </a:xfrm>
          <a:custGeom>
            <a:avLst/>
            <a:gdLst/>
            <a:ahLst/>
            <a:cxnLst/>
            <a:rect l="l" t="t" r="r" b="b"/>
            <a:pathLst>
              <a:path w="1307725" h="1410580">
                <a:moveTo>
                  <a:pt x="1307725" y="0"/>
                </a:moveTo>
                <a:lnTo>
                  <a:pt x="0" y="0"/>
                </a:lnTo>
                <a:lnTo>
                  <a:pt x="0" y="1410580"/>
                </a:lnTo>
                <a:lnTo>
                  <a:pt x="1307725" y="1410580"/>
                </a:lnTo>
                <a:lnTo>
                  <a:pt x="1307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4796" y="2830464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7" y="0"/>
                </a:lnTo>
                <a:lnTo>
                  <a:pt x="1170387" y="1108676"/>
                </a:lnTo>
                <a:lnTo>
                  <a:pt x="0" y="1108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4796" y="6538489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7" y="0"/>
                </a:lnTo>
                <a:lnTo>
                  <a:pt x="1170387" y="1108676"/>
                </a:lnTo>
                <a:lnTo>
                  <a:pt x="0" y="1108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340441">
            <a:off x="2788821" y="4482302"/>
            <a:ext cx="1579849" cy="1585722"/>
            <a:chOff x="0" y="0"/>
            <a:chExt cx="1708150" cy="1714500"/>
          </a:xfrm>
        </p:grpSpPr>
        <p:sp>
          <p:nvSpPr>
            <p:cNvPr id="21" name="Freeform 21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318951">
            <a:off x="4750538" y="4409610"/>
            <a:ext cx="1579849" cy="1585722"/>
            <a:chOff x="0" y="0"/>
            <a:chExt cx="1708150" cy="1714500"/>
          </a:xfrm>
        </p:grpSpPr>
        <p:sp>
          <p:nvSpPr>
            <p:cNvPr id="24" name="Freeform 24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318951">
            <a:off x="9481321" y="2755842"/>
            <a:ext cx="1579849" cy="1585722"/>
            <a:chOff x="0" y="0"/>
            <a:chExt cx="1708150" cy="1714500"/>
          </a:xfrm>
        </p:grpSpPr>
        <p:sp>
          <p:nvSpPr>
            <p:cNvPr id="27" name="Freeform 27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 rot="-318951">
            <a:off x="13711280" y="6956106"/>
            <a:ext cx="1579849" cy="1585722"/>
            <a:chOff x="0" y="0"/>
            <a:chExt cx="1708150" cy="1714500"/>
          </a:xfrm>
        </p:grpSpPr>
        <p:sp>
          <p:nvSpPr>
            <p:cNvPr id="30" name="Freeform 30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AutoShape 32"/>
          <p:cNvSpPr/>
          <p:nvPr/>
        </p:nvSpPr>
        <p:spPr>
          <a:xfrm rot="138720">
            <a:off x="3431583" y="442006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3" name="AutoShape 33"/>
          <p:cNvSpPr/>
          <p:nvPr/>
        </p:nvSpPr>
        <p:spPr>
          <a:xfrm rot="-520672">
            <a:off x="5243275" y="4348214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4" name="AutoShape 34"/>
          <p:cNvSpPr/>
          <p:nvPr/>
        </p:nvSpPr>
        <p:spPr>
          <a:xfrm rot="-520672">
            <a:off x="9974058" y="2694446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5" name="AutoShape 35"/>
          <p:cNvSpPr/>
          <p:nvPr/>
        </p:nvSpPr>
        <p:spPr>
          <a:xfrm rot="-520672">
            <a:off x="14204018" y="6894710"/>
            <a:ext cx="435576" cy="14985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2714302" y="7985518"/>
            <a:ext cx="834628" cy="834625"/>
            <a:chOff x="0" y="0"/>
            <a:chExt cx="6350000" cy="63499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1412" t="-74454" r="-63499" b="-87914"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2932832" y="7528793"/>
            <a:ext cx="834628" cy="834625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7608" t="-67226" r="-52672" b="-73195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4532330" y="7985518"/>
            <a:ext cx="834628" cy="834625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24918" r="-24918"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3623316" y="7985518"/>
            <a:ext cx="834628" cy="834625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98097" t="-19781" r="-27182" b="-30605"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8693347" y="3154683"/>
            <a:ext cx="834628" cy="83462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4918" r="-24918"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5441344" y="7985518"/>
            <a:ext cx="834628" cy="834625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57866" t="-7608" r="-3804" b="-63967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1244796" y="1009650"/>
            <a:ext cx="5155649" cy="125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8500" b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Summary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14302" y="3051427"/>
            <a:ext cx="414347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Write action items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in the boxes.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14302" y="6709643"/>
            <a:ext cx="414347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Drag your photo under the action item you want to own.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71534" y="3192783"/>
            <a:ext cx="640711" cy="41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71534" y="6900808"/>
            <a:ext cx="640711" cy="41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 rot="340441">
            <a:off x="2871985" y="4927600"/>
            <a:ext cx="1414463" cy="68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9"/>
              </a:lnSpc>
            </a:pPr>
            <a:r>
              <a:rPr lang="en-US" sz="1499" b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Cop</a:t>
            </a:r>
            <a:r>
              <a:rPr lang="en-US" sz="1499" b="1" u="none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y a sticky note, then write your thoughts</a:t>
            </a:r>
          </a:p>
        </p:txBody>
      </p:sp>
      <p:sp>
        <p:nvSpPr>
          <p:cNvPr id="54" name="TextBox 54"/>
          <p:cNvSpPr txBox="1"/>
          <p:nvPr/>
        </p:nvSpPr>
        <p:spPr>
          <a:xfrm rot="-318951">
            <a:off x="4832789" y="4854905"/>
            <a:ext cx="1414463" cy="68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9"/>
              </a:lnSpc>
            </a:pPr>
            <a:r>
              <a:rPr lang="en-US" sz="1499" b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Cop</a:t>
            </a:r>
            <a:r>
              <a:rPr lang="en-US" sz="1499" b="1" u="none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y a sticky note, then write your thoughts</a:t>
            </a:r>
          </a:p>
        </p:txBody>
      </p:sp>
      <p:sp>
        <p:nvSpPr>
          <p:cNvPr id="55" name="TextBox 55"/>
          <p:cNvSpPr txBox="1"/>
          <p:nvPr/>
        </p:nvSpPr>
        <p:spPr>
          <a:xfrm rot="-318951">
            <a:off x="9563572" y="3201137"/>
            <a:ext cx="1414463" cy="68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9"/>
              </a:lnSpc>
            </a:pPr>
            <a:r>
              <a:rPr lang="en-US" sz="1499" b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Cop</a:t>
            </a:r>
            <a:r>
              <a:rPr lang="en-US" sz="1499" b="1" u="none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y a sticky note, then write your thoughts</a:t>
            </a:r>
          </a:p>
        </p:txBody>
      </p:sp>
      <p:sp>
        <p:nvSpPr>
          <p:cNvPr id="56" name="TextBox 56"/>
          <p:cNvSpPr txBox="1"/>
          <p:nvPr/>
        </p:nvSpPr>
        <p:spPr>
          <a:xfrm rot="-318951">
            <a:off x="13793532" y="7401401"/>
            <a:ext cx="1414463" cy="68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9"/>
              </a:lnSpc>
            </a:pPr>
            <a:r>
              <a:rPr lang="en-US" sz="1499" b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Cop</a:t>
            </a:r>
            <a:r>
              <a:rPr lang="en-US" sz="1499" b="1" u="none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y a sticky note, then write your thoughts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405473" y="1517537"/>
            <a:ext cx="3032755" cy="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Action 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405473" y="5796083"/>
            <a:ext cx="3032755" cy="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Action 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028438" y="1517537"/>
            <a:ext cx="1953248" cy="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Action 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488684" y="5796083"/>
            <a:ext cx="3032755" cy="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Action 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7759</TotalTime>
  <Words>1430</Words>
  <Application>Microsoft Macintosh PowerPoint</Application>
  <PresentationFormat>Custom</PresentationFormat>
  <Paragraphs>310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Gaegu Bold</vt:lpstr>
      <vt:lpstr>Cambria Math</vt:lpstr>
      <vt:lpstr>Libre Franklin Bold</vt:lpstr>
      <vt:lpstr>Calibri</vt:lpstr>
      <vt:lpstr>Libre Franklin</vt:lpstr>
      <vt:lpstr>Nunito Sans</vt:lpstr>
      <vt:lpstr>Libre Baskerville</vt:lpstr>
      <vt:lpstr>Overpass Light</vt:lpstr>
      <vt:lpstr>Yeseva One</vt:lpstr>
      <vt:lpstr>Arial</vt:lpstr>
      <vt:lpstr>Gaegu</vt:lpstr>
      <vt:lpstr>Nunito Sans Semi-Bold</vt:lpstr>
      <vt:lpstr>Nunito Sans Heavy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652</cp:revision>
  <dcterms:created xsi:type="dcterms:W3CDTF">2006-08-16T00:00:00Z</dcterms:created>
  <dcterms:modified xsi:type="dcterms:W3CDTF">2024-09-22T10:20:13Z</dcterms:modified>
  <dc:identifier>DAF_p7YEKQg</dc:identifier>
</cp:coreProperties>
</file>